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1" r:id="rId8"/>
    <p:sldId id="260" r:id="rId9"/>
    <p:sldId id="259" r:id="rId10"/>
    <p:sldId id="262" r:id="rId1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tiana Nilsen" initials="TN" lastIdx="1" clrIdx="0">
    <p:extLst>
      <p:ext uri="{19B8F6BF-5375-455C-9EA6-DF929625EA0E}">
        <p15:presenceInfo xmlns:p15="http://schemas.microsoft.com/office/powerpoint/2012/main" userId="S::tnilsen@diormail.com::3dfd9dce-0481-4895-ac98-206ad85e72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tiana Nilsen" userId="3dfd9dce-0481-4895-ac98-206ad85e7293" providerId="ADAL" clId="{5057C3A2-6162-4C62-A621-1EA1E689628D}"/>
    <pc:docChg chg="undo custSel addSld delSld modSld">
      <pc:chgData name="Tatiana Nilsen" userId="3dfd9dce-0481-4895-ac98-206ad85e7293" providerId="ADAL" clId="{5057C3A2-6162-4C62-A621-1EA1E689628D}" dt="2021-01-25T14:24:20.872" v="1447" actId="1076"/>
      <pc:docMkLst>
        <pc:docMk/>
      </pc:docMkLst>
      <pc:sldChg chg="modSp">
        <pc:chgData name="Tatiana Nilsen" userId="3dfd9dce-0481-4895-ac98-206ad85e7293" providerId="ADAL" clId="{5057C3A2-6162-4C62-A621-1EA1E689628D}" dt="2021-01-25T14:24:20.872" v="1447" actId="1076"/>
        <pc:sldMkLst>
          <pc:docMk/>
          <pc:sldMk cId="122570438" sldId="256"/>
        </pc:sldMkLst>
        <pc:spChg chg="mod">
          <ac:chgData name="Tatiana Nilsen" userId="3dfd9dce-0481-4895-ac98-206ad85e7293" providerId="ADAL" clId="{5057C3A2-6162-4C62-A621-1EA1E689628D}" dt="2021-01-25T14:24:20.872" v="1447" actId="1076"/>
          <ac:spMkLst>
            <pc:docMk/>
            <pc:sldMk cId="122570438" sldId="256"/>
            <ac:spMk id="4" creationId="{99659C89-BFCC-4EDD-88AB-E16923EC7839}"/>
          </ac:spMkLst>
        </pc:spChg>
      </pc:sldChg>
      <pc:sldChg chg="addSp delSp modSp">
        <pc:chgData name="Tatiana Nilsen" userId="3dfd9dce-0481-4895-ac98-206ad85e7293" providerId="ADAL" clId="{5057C3A2-6162-4C62-A621-1EA1E689628D}" dt="2021-01-25T13:33:42.822" v="1260" actId="1076"/>
        <pc:sldMkLst>
          <pc:docMk/>
          <pc:sldMk cId="2665053491" sldId="257"/>
        </pc:sldMkLst>
        <pc:spChg chg="mod">
          <ac:chgData name="Tatiana Nilsen" userId="3dfd9dce-0481-4895-ac98-206ad85e7293" providerId="ADAL" clId="{5057C3A2-6162-4C62-A621-1EA1E689628D}" dt="2021-01-06T11:33:31.871" v="22" actId="20577"/>
          <ac:spMkLst>
            <pc:docMk/>
            <pc:sldMk cId="2665053491" sldId="257"/>
            <ac:spMk id="2" creationId="{6BF24721-2907-4A28-AFD4-1E9BA208BC55}"/>
          </ac:spMkLst>
        </pc:spChg>
        <pc:spChg chg="mod">
          <ac:chgData name="Tatiana Nilsen" userId="3dfd9dce-0481-4895-ac98-206ad85e7293" providerId="ADAL" clId="{5057C3A2-6162-4C62-A621-1EA1E689628D}" dt="2021-01-25T13:32:56.020" v="1248" actId="403"/>
          <ac:spMkLst>
            <pc:docMk/>
            <pc:sldMk cId="2665053491" sldId="257"/>
            <ac:spMk id="8" creationId="{3B2C92B8-E965-4038-A274-B2B8A11E55F6}"/>
          </ac:spMkLst>
        </pc:spChg>
        <pc:spChg chg="del mod">
          <ac:chgData name="Tatiana Nilsen" userId="3dfd9dce-0481-4895-ac98-206ad85e7293" providerId="ADAL" clId="{5057C3A2-6162-4C62-A621-1EA1E689628D}" dt="2021-01-06T11:35:25.142" v="73" actId="478"/>
          <ac:spMkLst>
            <pc:docMk/>
            <pc:sldMk cId="2665053491" sldId="257"/>
            <ac:spMk id="12" creationId="{BA81034A-3B10-4E66-B030-79A1ED520C8D}"/>
          </ac:spMkLst>
        </pc:spChg>
        <pc:spChg chg="mod">
          <ac:chgData name="Tatiana Nilsen" userId="3dfd9dce-0481-4895-ac98-206ad85e7293" providerId="ADAL" clId="{5057C3A2-6162-4C62-A621-1EA1E689628D}" dt="2021-01-25T13:33:34.529" v="1258" actId="20577"/>
          <ac:spMkLst>
            <pc:docMk/>
            <pc:sldMk cId="2665053491" sldId="257"/>
            <ac:spMk id="13" creationId="{490F3753-DF6E-4833-A46B-7E89A556D0DC}"/>
          </ac:spMkLst>
        </pc:spChg>
        <pc:picChg chg="add mod modCrop">
          <ac:chgData name="Tatiana Nilsen" userId="3dfd9dce-0481-4895-ac98-206ad85e7293" providerId="ADAL" clId="{5057C3A2-6162-4C62-A621-1EA1E689628D}" dt="2021-01-20T13:12:08.306" v="917" actId="732"/>
          <ac:picMkLst>
            <pc:docMk/>
            <pc:sldMk cId="2665053491" sldId="257"/>
            <ac:picMk id="4" creationId="{83881B36-4F3F-4A6E-A590-D93859654B58}"/>
          </ac:picMkLst>
        </pc:picChg>
        <pc:picChg chg="add del mod">
          <ac:chgData name="Tatiana Nilsen" userId="3dfd9dce-0481-4895-ac98-206ad85e7293" providerId="ADAL" clId="{5057C3A2-6162-4C62-A621-1EA1E689628D}" dt="2021-01-20T10:07:12.095" v="393" actId="478"/>
          <ac:picMkLst>
            <pc:docMk/>
            <pc:sldMk cId="2665053491" sldId="257"/>
            <ac:picMk id="4" creationId="{EC4D2DCD-BD05-4416-AA9C-3D71EA3A95E5}"/>
          </ac:picMkLst>
        </pc:picChg>
        <pc:picChg chg="del mod">
          <ac:chgData name="Tatiana Nilsen" userId="3dfd9dce-0481-4895-ac98-206ad85e7293" providerId="ADAL" clId="{5057C3A2-6162-4C62-A621-1EA1E689628D}" dt="2021-01-07T10:17:49.176" v="350" actId="478"/>
          <ac:picMkLst>
            <pc:docMk/>
            <pc:sldMk cId="2665053491" sldId="257"/>
            <ac:picMk id="5" creationId="{F1660213-C336-4BC0-B586-4A54A2B17764}"/>
          </ac:picMkLst>
        </pc:picChg>
        <pc:picChg chg="add del mod">
          <ac:chgData name="Tatiana Nilsen" userId="3dfd9dce-0481-4895-ac98-206ad85e7293" providerId="ADAL" clId="{5057C3A2-6162-4C62-A621-1EA1E689628D}" dt="2021-01-20T12:33:49.493" v="855" actId="478"/>
          <ac:picMkLst>
            <pc:docMk/>
            <pc:sldMk cId="2665053491" sldId="257"/>
            <ac:picMk id="5" creationId="{FFE78DDC-2D57-477A-9E8D-4BDD3535744C}"/>
          </ac:picMkLst>
        </pc:picChg>
        <pc:picChg chg="add del mod">
          <ac:chgData name="Tatiana Nilsen" userId="3dfd9dce-0481-4895-ac98-206ad85e7293" providerId="ADAL" clId="{5057C3A2-6162-4C62-A621-1EA1E689628D}" dt="2021-01-20T10:24:00.796" v="834" actId="478"/>
          <ac:picMkLst>
            <pc:docMk/>
            <pc:sldMk cId="2665053491" sldId="257"/>
            <ac:picMk id="9" creationId="{0E8889AA-B07B-490F-8310-EF2ED33AF9A2}"/>
          </ac:picMkLst>
        </pc:picChg>
        <pc:picChg chg="add del">
          <ac:chgData name="Tatiana Nilsen" userId="3dfd9dce-0481-4895-ac98-206ad85e7293" providerId="ADAL" clId="{5057C3A2-6162-4C62-A621-1EA1E689628D}" dt="2021-01-06T11:35:08.563" v="70" actId="478"/>
          <ac:picMkLst>
            <pc:docMk/>
            <pc:sldMk cId="2665053491" sldId="257"/>
            <ac:picMk id="9" creationId="{E87C6BA5-C9E6-434D-8EAD-007F4BA2D1F0}"/>
          </ac:picMkLst>
        </pc:picChg>
        <pc:picChg chg="add mod">
          <ac:chgData name="Tatiana Nilsen" userId="3dfd9dce-0481-4895-ac98-206ad85e7293" providerId="ADAL" clId="{5057C3A2-6162-4C62-A621-1EA1E689628D}" dt="2021-01-25T13:33:42.822" v="1260" actId="1076"/>
          <ac:picMkLst>
            <pc:docMk/>
            <pc:sldMk cId="2665053491" sldId="257"/>
            <ac:picMk id="10" creationId="{275FA0F7-A691-45F9-B910-6CB0F9F4360F}"/>
          </ac:picMkLst>
        </pc:picChg>
        <pc:cxnChg chg="mod">
          <ac:chgData name="Tatiana Nilsen" userId="3dfd9dce-0481-4895-ac98-206ad85e7293" providerId="ADAL" clId="{5057C3A2-6162-4C62-A621-1EA1E689628D}" dt="2021-01-25T13:33:38.479" v="1259" actId="14100"/>
          <ac:cxnSpMkLst>
            <pc:docMk/>
            <pc:sldMk cId="2665053491" sldId="257"/>
            <ac:cxnSpMk id="6" creationId="{CB40575A-FCB6-4796-BC5D-812CB19212C8}"/>
          </ac:cxnSpMkLst>
        </pc:cxnChg>
        <pc:cxnChg chg="mod">
          <ac:chgData name="Tatiana Nilsen" userId="3dfd9dce-0481-4895-ac98-206ad85e7293" providerId="ADAL" clId="{5057C3A2-6162-4C62-A621-1EA1E689628D}" dt="2021-01-20T10:24:06.423" v="836" actId="14100"/>
          <ac:cxnSpMkLst>
            <pc:docMk/>
            <pc:sldMk cId="2665053491" sldId="257"/>
            <ac:cxnSpMk id="7" creationId="{DCE4CF09-579B-4779-803F-B0CA3C3B6868}"/>
          </ac:cxnSpMkLst>
        </pc:cxnChg>
        <pc:cxnChg chg="add mod">
          <ac:chgData name="Tatiana Nilsen" userId="3dfd9dce-0481-4895-ac98-206ad85e7293" providerId="ADAL" clId="{5057C3A2-6162-4C62-A621-1EA1E689628D}" dt="2021-01-06T11:37:40.800" v="169" actId="208"/>
          <ac:cxnSpMkLst>
            <pc:docMk/>
            <pc:sldMk cId="2665053491" sldId="257"/>
            <ac:cxnSpMk id="18" creationId="{25759894-5FD0-49A7-A8C8-42840C0B0D7F}"/>
          </ac:cxnSpMkLst>
        </pc:cxnChg>
      </pc:sldChg>
      <pc:sldChg chg="addSp delSp modSp">
        <pc:chgData name="Tatiana Nilsen" userId="3dfd9dce-0481-4895-ac98-206ad85e7293" providerId="ADAL" clId="{5057C3A2-6162-4C62-A621-1EA1E689628D}" dt="2021-01-25T14:02:45.168" v="1446" actId="1076"/>
        <pc:sldMkLst>
          <pc:docMk/>
          <pc:sldMk cId="3700604652" sldId="258"/>
        </pc:sldMkLst>
        <pc:spChg chg="mod">
          <ac:chgData name="Tatiana Nilsen" userId="3dfd9dce-0481-4895-ac98-206ad85e7293" providerId="ADAL" clId="{5057C3A2-6162-4C62-A621-1EA1E689628D}" dt="2021-01-06T11:38:28.718" v="206" actId="20577"/>
          <ac:spMkLst>
            <pc:docMk/>
            <pc:sldMk cId="3700604652" sldId="258"/>
            <ac:spMk id="2" creationId="{6BF24721-2907-4A28-AFD4-1E9BA208BC55}"/>
          </ac:spMkLst>
        </pc:spChg>
        <pc:spChg chg="mod">
          <ac:chgData name="Tatiana Nilsen" userId="3dfd9dce-0481-4895-ac98-206ad85e7293" providerId="ADAL" clId="{5057C3A2-6162-4C62-A621-1EA1E689628D}" dt="2021-01-25T14:02:34.308" v="1442" actId="1076"/>
          <ac:spMkLst>
            <pc:docMk/>
            <pc:sldMk cId="3700604652" sldId="258"/>
            <ac:spMk id="5" creationId="{2BFB9501-FAAE-4883-A05A-5D76A2DE9268}"/>
          </ac:spMkLst>
        </pc:spChg>
        <pc:spChg chg="mod">
          <ac:chgData name="Tatiana Nilsen" userId="3dfd9dce-0481-4895-ac98-206ad85e7293" providerId="ADAL" clId="{5057C3A2-6162-4C62-A621-1EA1E689628D}" dt="2021-01-25T13:32:50.275" v="1247" actId="404"/>
          <ac:spMkLst>
            <pc:docMk/>
            <pc:sldMk cId="3700604652" sldId="258"/>
            <ac:spMk id="8" creationId="{F6C07A39-B457-47E3-8651-1FE9BFBB319C}"/>
          </ac:spMkLst>
        </pc:spChg>
        <pc:picChg chg="add del mod modCrop">
          <ac:chgData name="Tatiana Nilsen" userId="3dfd9dce-0481-4895-ac98-206ad85e7293" providerId="ADAL" clId="{5057C3A2-6162-4C62-A621-1EA1E689628D}" dt="2021-01-25T13:45:23.318" v="1412" actId="478"/>
          <ac:picMkLst>
            <pc:docMk/>
            <pc:sldMk cId="3700604652" sldId="258"/>
            <ac:picMk id="4" creationId="{43AB0F91-D81E-41F1-A3A0-792F4E178043}"/>
          </ac:picMkLst>
        </pc:picChg>
        <pc:picChg chg="del">
          <ac:chgData name="Tatiana Nilsen" userId="3dfd9dce-0481-4895-ac98-206ad85e7293" providerId="ADAL" clId="{5057C3A2-6162-4C62-A621-1EA1E689628D}" dt="2021-01-07T10:14:57.666" v="338" actId="478"/>
          <ac:picMkLst>
            <pc:docMk/>
            <pc:sldMk cId="3700604652" sldId="258"/>
            <ac:picMk id="4" creationId="{79BB503E-991C-45E2-B1E8-3AAD6588888C}"/>
          </ac:picMkLst>
        </pc:picChg>
        <pc:picChg chg="add del mod modCrop">
          <ac:chgData name="Tatiana Nilsen" userId="3dfd9dce-0481-4895-ac98-206ad85e7293" providerId="ADAL" clId="{5057C3A2-6162-4C62-A621-1EA1E689628D}" dt="2021-01-20T14:46:45.886" v="936" actId="478"/>
          <ac:picMkLst>
            <pc:docMk/>
            <pc:sldMk cId="3700604652" sldId="258"/>
            <ac:picMk id="6" creationId="{67775277-7BF1-4915-8DE7-3E2EB2CC28D0}"/>
          </ac:picMkLst>
        </pc:picChg>
        <pc:picChg chg="add del mod">
          <ac:chgData name="Tatiana Nilsen" userId="3dfd9dce-0481-4895-ac98-206ad85e7293" providerId="ADAL" clId="{5057C3A2-6162-4C62-A621-1EA1E689628D}" dt="2021-01-25T14:00:48.820" v="1438" actId="478"/>
          <ac:picMkLst>
            <pc:docMk/>
            <pc:sldMk cId="3700604652" sldId="258"/>
            <ac:picMk id="6" creationId="{D60F3A95-E9FD-4183-8E29-49F388F7154B}"/>
          </ac:picMkLst>
        </pc:picChg>
        <pc:picChg chg="add del mod">
          <ac:chgData name="Tatiana Nilsen" userId="3dfd9dce-0481-4895-ac98-206ad85e7293" providerId="ADAL" clId="{5057C3A2-6162-4C62-A621-1EA1E689628D}" dt="2021-01-07T10:20:12.957" v="360" actId="478"/>
          <ac:picMkLst>
            <pc:docMk/>
            <pc:sldMk cId="3700604652" sldId="258"/>
            <ac:picMk id="6" creationId="{D7661493-6A3E-404C-89B9-BD31E89D5EF4}"/>
          </ac:picMkLst>
        </pc:picChg>
        <pc:picChg chg="add mod">
          <ac:chgData name="Tatiana Nilsen" userId="3dfd9dce-0481-4895-ac98-206ad85e7293" providerId="ADAL" clId="{5057C3A2-6162-4C62-A621-1EA1E689628D}" dt="2021-01-25T14:02:45.168" v="1446" actId="1076"/>
          <ac:picMkLst>
            <pc:docMk/>
            <pc:sldMk cId="3700604652" sldId="258"/>
            <ac:picMk id="9" creationId="{5E9C1AB9-E9F9-4D80-A0C7-409C4AAA726B}"/>
          </ac:picMkLst>
        </pc:picChg>
        <pc:picChg chg="add del mod">
          <ac:chgData name="Tatiana Nilsen" userId="3dfd9dce-0481-4895-ac98-206ad85e7293" providerId="ADAL" clId="{5057C3A2-6162-4C62-A621-1EA1E689628D}" dt="2021-01-20T10:07:14.833" v="394" actId="478"/>
          <ac:picMkLst>
            <pc:docMk/>
            <pc:sldMk cId="3700604652" sldId="258"/>
            <ac:picMk id="9" creationId="{7133B52A-1C39-4C01-AF58-CC4F0542168D}"/>
          </ac:picMkLst>
        </pc:picChg>
        <pc:cxnChg chg="mod">
          <ac:chgData name="Tatiana Nilsen" userId="3dfd9dce-0481-4895-ac98-206ad85e7293" providerId="ADAL" clId="{5057C3A2-6162-4C62-A621-1EA1E689628D}" dt="2021-01-25T14:02:38.569" v="1443" actId="14100"/>
          <ac:cxnSpMkLst>
            <pc:docMk/>
            <pc:sldMk cId="3700604652" sldId="258"/>
            <ac:cxnSpMk id="7" creationId="{B83C7870-2546-4BA8-8311-046D15D79A32}"/>
          </ac:cxnSpMkLst>
        </pc:cxnChg>
      </pc:sldChg>
      <pc:sldChg chg="addSp delSp modSp">
        <pc:chgData name="Tatiana Nilsen" userId="3dfd9dce-0481-4895-ac98-206ad85e7293" providerId="ADAL" clId="{5057C3A2-6162-4C62-A621-1EA1E689628D}" dt="2021-01-25T14:00:23.374" v="1437" actId="1076"/>
        <pc:sldMkLst>
          <pc:docMk/>
          <pc:sldMk cId="872779895" sldId="259"/>
        </pc:sldMkLst>
        <pc:spChg chg="mod">
          <ac:chgData name="Tatiana Nilsen" userId="3dfd9dce-0481-4895-ac98-206ad85e7293" providerId="ADAL" clId="{5057C3A2-6162-4C62-A621-1EA1E689628D}" dt="2021-01-25T13:31:39.109" v="1237" actId="255"/>
          <ac:spMkLst>
            <pc:docMk/>
            <pc:sldMk cId="872779895" sldId="259"/>
            <ac:spMk id="7" creationId="{69E5D862-D859-4992-801F-F38D4618CAB4}"/>
          </ac:spMkLst>
        </pc:spChg>
        <pc:spChg chg="add mod">
          <ac:chgData name="Tatiana Nilsen" userId="3dfd9dce-0481-4895-ac98-206ad85e7293" providerId="ADAL" clId="{5057C3A2-6162-4C62-A621-1EA1E689628D}" dt="2021-01-25T13:30:58.732" v="1236" actId="20577"/>
          <ac:spMkLst>
            <pc:docMk/>
            <pc:sldMk cId="872779895" sldId="259"/>
            <ac:spMk id="10" creationId="{3410E81C-AAFB-448D-80B2-14AE126D2A75}"/>
          </ac:spMkLst>
        </pc:spChg>
        <pc:picChg chg="add del mod ord">
          <ac:chgData name="Tatiana Nilsen" userId="3dfd9dce-0481-4895-ac98-206ad85e7293" providerId="ADAL" clId="{5057C3A2-6162-4C62-A621-1EA1E689628D}" dt="2021-01-25T13:30:11.716" v="1221" actId="478"/>
          <ac:picMkLst>
            <pc:docMk/>
            <pc:sldMk cId="872779895" sldId="259"/>
            <ac:picMk id="4" creationId="{2C6A9EC6-9A25-400E-82BA-528233923D6F}"/>
          </ac:picMkLst>
        </pc:picChg>
        <pc:picChg chg="add del mod">
          <ac:chgData name="Tatiana Nilsen" userId="3dfd9dce-0481-4895-ac98-206ad85e7293" providerId="ADAL" clId="{5057C3A2-6162-4C62-A621-1EA1E689628D}" dt="2021-01-25T14:00:10.985" v="1434" actId="478"/>
          <ac:picMkLst>
            <pc:docMk/>
            <pc:sldMk cId="872779895" sldId="259"/>
            <ac:picMk id="4" creationId="{624C7F7C-E288-462E-B4AD-124205EC67E1}"/>
          </ac:picMkLst>
        </pc:picChg>
        <pc:picChg chg="add del mod">
          <ac:chgData name="Tatiana Nilsen" userId="3dfd9dce-0481-4895-ac98-206ad85e7293" providerId="ADAL" clId="{5057C3A2-6162-4C62-A621-1EA1E689628D}" dt="2021-01-25T13:46:21.200" v="1430" actId="478"/>
          <ac:picMkLst>
            <pc:docMk/>
            <pc:sldMk cId="872779895" sldId="259"/>
            <ac:picMk id="5" creationId="{4E0AD74D-1F1F-41D8-8C60-8BEB7C2BA96D}"/>
          </ac:picMkLst>
        </pc:picChg>
        <pc:picChg chg="del mod">
          <ac:chgData name="Tatiana Nilsen" userId="3dfd9dce-0481-4895-ac98-206ad85e7293" providerId="ADAL" clId="{5057C3A2-6162-4C62-A621-1EA1E689628D}" dt="2021-01-20T10:07:24.961" v="398" actId="478"/>
          <ac:picMkLst>
            <pc:docMk/>
            <pc:sldMk cId="872779895" sldId="259"/>
            <ac:picMk id="5" creationId="{B84509A9-2405-4D7D-8C1D-95E7CFB6D546}"/>
          </ac:picMkLst>
        </pc:picChg>
        <pc:picChg chg="add mod">
          <ac:chgData name="Tatiana Nilsen" userId="3dfd9dce-0481-4895-ac98-206ad85e7293" providerId="ADAL" clId="{5057C3A2-6162-4C62-A621-1EA1E689628D}" dt="2021-01-25T14:00:23.374" v="1437" actId="1076"/>
          <ac:picMkLst>
            <pc:docMk/>
            <pc:sldMk cId="872779895" sldId="259"/>
            <ac:picMk id="8" creationId="{1413D2F1-7AF8-42AB-A451-97F62765829A}"/>
          </ac:picMkLst>
        </pc:picChg>
        <pc:cxnChg chg="mod">
          <ac:chgData name="Tatiana Nilsen" userId="3dfd9dce-0481-4895-ac98-206ad85e7293" providerId="ADAL" clId="{5057C3A2-6162-4C62-A621-1EA1E689628D}" dt="2021-01-25T13:28:01.940" v="1034" actId="14100"/>
          <ac:cxnSpMkLst>
            <pc:docMk/>
            <pc:sldMk cId="872779895" sldId="259"/>
            <ac:cxnSpMk id="6" creationId="{FC1AA221-8AED-4F56-B224-196124DDF8E1}"/>
          </ac:cxnSpMkLst>
        </pc:cxnChg>
        <pc:cxnChg chg="add mod">
          <ac:chgData name="Tatiana Nilsen" userId="3dfd9dce-0481-4895-ac98-206ad85e7293" providerId="ADAL" clId="{5057C3A2-6162-4C62-A621-1EA1E689628D}" dt="2021-01-25T13:30:41.643" v="1227" actId="14100"/>
          <ac:cxnSpMkLst>
            <pc:docMk/>
            <pc:sldMk cId="872779895" sldId="259"/>
            <ac:cxnSpMk id="12" creationId="{562CE616-7DB8-4099-A71B-C21EDA23877E}"/>
          </ac:cxnSpMkLst>
        </pc:cxnChg>
      </pc:sldChg>
      <pc:sldChg chg="addSp delSp modSp add del">
        <pc:chgData name="Tatiana Nilsen" userId="3dfd9dce-0481-4895-ac98-206ad85e7293" providerId="ADAL" clId="{5057C3A2-6162-4C62-A621-1EA1E689628D}" dt="2021-01-25T13:46:11.941" v="1428" actId="478"/>
        <pc:sldMkLst>
          <pc:docMk/>
          <pc:sldMk cId="806390251" sldId="260"/>
        </pc:sldMkLst>
        <pc:spChg chg="add mod">
          <ac:chgData name="Tatiana Nilsen" userId="3dfd9dce-0481-4895-ac98-206ad85e7293" providerId="ADAL" clId="{5057C3A2-6162-4C62-A621-1EA1E689628D}" dt="2021-01-25T13:34:28.030" v="1270" actId="14100"/>
          <ac:spMkLst>
            <pc:docMk/>
            <pc:sldMk cId="806390251" sldId="260"/>
            <ac:spMk id="4" creationId="{9159B823-9771-451C-B946-E54024D1E698}"/>
          </ac:spMkLst>
        </pc:spChg>
        <pc:spChg chg="mod">
          <ac:chgData name="Tatiana Nilsen" userId="3dfd9dce-0481-4895-ac98-206ad85e7293" providerId="ADAL" clId="{5057C3A2-6162-4C62-A621-1EA1E689628D}" dt="2021-01-25T13:34:19.984" v="1267" actId="1076"/>
          <ac:spMkLst>
            <pc:docMk/>
            <pc:sldMk cId="806390251" sldId="260"/>
            <ac:spMk id="6" creationId="{F0400BD9-94FD-42CB-AE58-3E4ED26CE21D}"/>
          </ac:spMkLst>
        </pc:spChg>
        <pc:spChg chg="add del mod">
          <ac:chgData name="Tatiana Nilsen" userId="3dfd9dce-0481-4895-ac98-206ad85e7293" providerId="ADAL" clId="{5057C3A2-6162-4C62-A621-1EA1E689628D}" dt="2021-01-20T10:46:06.269" v="848" actId="478"/>
          <ac:spMkLst>
            <pc:docMk/>
            <pc:sldMk cId="806390251" sldId="260"/>
            <ac:spMk id="10" creationId="{7D747170-AADB-472D-A1A6-CC6AB688DD75}"/>
          </ac:spMkLst>
        </pc:spChg>
        <pc:picChg chg="del">
          <ac:chgData name="Tatiana Nilsen" userId="3dfd9dce-0481-4895-ac98-206ad85e7293" providerId="ADAL" clId="{5057C3A2-6162-4C62-A621-1EA1E689628D}" dt="2021-01-07T10:15:57.030" v="344" actId="478"/>
          <ac:picMkLst>
            <pc:docMk/>
            <pc:sldMk cId="806390251" sldId="260"/>
            <ac:picMk id="5" creationId="{747FE405-B8AD-4093-85A7-0B707049A2E7}"/>
          </ac:picMkLst>
        </pc:picChg>
        <pc:picChg chg="add del mod">
          <ac:chgData name="Tatiana Nilsen" userId="3dfd9dce-0481-4895-ac98-206ad85e7293" providerId="ADAL" clId="{5057C3A2-6162-4C62-A621-1EA1E689628D}" dt="2021-01-20T13:08:41.680" v="892" actId="478"/>
          <ac:picMkLst>
            <pc:docMk/>
            <pc:sldMk cId="806390251" sldId="260"/>
            <ac:picMk id="5" creationId="{7782EC52-6A75-4C60-91D8-C961D82B0199}"/>
          </ac:picMkLst>
        </pc:picChg>
        <pc:picChg chg="add del mod">
          <ac:chgData name="Tatiana Nilsen" userId="3dfd9dce-0481-4895-ac98-206ad85e7293" providerId="ADAL" clId="{5057C3A2-6162-4C62-A621-1EA1E689628D}" dt="2021-01-20T10:18:33.364" v="535" actId="478"/>
          <ac:picMkLst>
            <pc:docMk/>
            <pc:sldMk cId="806390251" sldId="260"/>
            <ac:picMk id="5" creationId="{7C4DDB04-D517-43BD-8ACE-3225267BAE45}"/>
          </ac:picMkLst>
        </pc:picChg>
        <pc:picChg chg="add del mod">
          <ac:chgData name="Tatiana Nilsen" userId="3dfd9dce-0481-4895-ac98-206ad85e7293" providerId="ADAL" clId="{5057C3A2-6162-4C62-A621-1EA1E689628D}" dt="2021-01-25T13:46:10.815" v="1427"/>
          <ac:picMkLst>
            <pc:docMk/>
            <pc:sldMk cId="806390251" sldId="260"/>
            <ac:picMk id="5" creationId="{CF579086-691C-4A64-A5C8-6026F9B1BE6F}"/>
          </ac:picMkLst>
        </pc:picChg>
        <pc:picChg chg="add del mod modCrop">
          <ac:chgData name="Tatiana Nilsen" userId="3dfd9dce-0481-4895-ac98-206ad85e7293" providerId="ADAL" clId="{5057C3A2-6162-4C62-A621-1EA1E689628D}" dt="2021-01-25T13:46:11.941" v="1428" actId="478"/>
          <ac:picMkLst>
            <pc:docMk/>
            <pc:sldMk cId="806390251" sldId="260"/>
            <ac:picMk id="7" creationId="{6FCF063A-4F70-46D6-948C-EFB3C2B1B3C0}"/>
          </ac:picMkLst>
        </pc:picChg>
        <pc:picChg chg="add del mod">
          <ac:chgData name="Tatiana Nilsen" userId="3dfd9dce-0481-4895-ac98-206ad85e7293" providerId="ADAL" clId="{5057C3A2-6162-4C62-A621-1EA1E689628D}" dt="2021-01-20T10:07:21.612" v="397" actId="478"/>
          <ac:picMkLst>
            <pc:docMk/>
            <pc:sldMk cId="806390251" sldId="260"/>
            <ac:picMk id="7" creationId="{B6EE337C-E3DC-49CD-987A-21A3993867B0}"/>
          </ac:picMkLst>
        </pc:picChg>
        <pc:picChg chg="add del mod">
          <ac:chgData name="Tatiana Nilsen" userId="3dfd9dce-0481-4895-ac98-206ad85e7293" providerId="ADAL" clId="{5057C3A2-6162-4C62-A621-1EA1E689628D}" dt="2021-01-20T10:45:12.263" v="844" actId="478"/>
          <ac:picMkLst>
            <pc:docMk/>
            <pc:sldMk cId="806390251" sldId="260"/>
            <ac:picMk id="13" creationId="{CF662E82-4B55-43EA-A3B9-87F444B9A88C}"/>
          </ac:picMkLst>
        </pc:picChg>
        <pc:cxnChg chg="mod">
          <ac:chgData name="Tatiana Nilsen" userId="3dfd9dce-0481-4895-ac98-206ad85e7293" providerId="ADAL" clId="{5057C3A2-6162-4C62-A621-1EA1E689628D}" dt="2021-01-20T13:09:22.973" v="897" actId="14100"/>
          <ac:cxnSpMkLst>
            <pc:docMk/>
            <pc:sldMk cId="806390251" sldId="260"/>
            <ac:cxnSpMk id="8" creationId="{0BC2E634-E5EC-409D-9977-758757E3E107}"/>
          </ac:cxnSpMkLst>
        </pc:cxnChg>
        <pc:cxnChg chg="add mod">
          <ac:chgData name="Tatiana Nilsen" userId="3dfd9dce-0481-4895-ac98-206ad85e7293" providerId="ADAL" clId="{5057C3A2-6162-4C62-A621-1EA1E689628D}" dt="2021-01-25T13:34:28.030" v="1270" actId="14100"/>
          <ac:cxnSpMkLst>
            <pc:docMk/>
            <pc:sldMk cId="806390251" sldId="260"/>
            <ac:cxnSpMk id="9" creationId="{B54782F9-2544-42C6-A363-A64A303DDBDA}"/>
          </ac:cxnSpMkLst>
        </pc:cxnChg>
        <pc:cxnChg chg="add del mod ord">
          <ac:chgData name="Tatiana Nilsen" userId="3dfd9dce-0481-4895-ac98-206ad85e7293" providerId="ADAL" clId="{5057C3A2-6162-4C62-A621-1EA1E689628D}" dt="2021-01-20T10:46:07.337" v="849" actId="478"/>
          <ac:cxnSpMkLst>
            <pc:docMk/>
            <pc:sldMk cId="806390251" sldId="260"/>
            <ac:cxnSpMk id="12" creationId="{9470EDCD-EC11-40F9-BBEA-C998F793905D}"/>
          </ac:cxnSpMkLst>
        </pc:cxnChg>
      </pc:sldChg>
      <pc:sldChg chg="addSp delSp modSp">
        <pc:chgData name="Tatiana Nilsen" userId="3dfd9dce-0481-4895-ac98-206ad85e7293" providerId="ADAL" clId="{5057C3A2-6162-4C62-A621-1EA1E689628D}" dt="2021-01-25T13:46:30.711" v="1433" actId="478"/>
        <pc:sldMkLst>
          <pc:docMk/>
          <pc:sldMk cId="4235536714" sldId="261"/>
        </pc:sldMkLst>
        <pc:spChg chg="mod">
          <ac:chgData name="Tatiana Nilsen" userId="3dfd9dce-0481-4895-ac98-206ad85e7293" providerId="ADAL" clId="{5057C3A2-6162-4C62-A621-1EA1E689628D}" dt="2021-01-25T13:34:05.613" v="1264" actId="1076"/>
          <ac:spMkLst>
            <pc:docMk/>
            <pc:sldMk cId="4235536714" sldId="261"/>
            <ac:spMk id="5" creationId="{36B7FFF0-F131-49CC-8000-7BE929C7528C}"/>
          </ac:spMkLst>
        </pc:spChg>
        <pc:picChg chg="add del mod">
          <ac:chgData name="Tatiana Nilsen" userId="3dfd9dce-0481-4895-ac98-206ad85e7293" providerId="ADAL" clId="{5057C3A2-6162-4C62-A621-1EA1E689628D}" dt="2021-01-25T13:46:30.711" v="1433" actId="478"/>
          <ac:picMkLst>
            <pc:docMk/>
            <pc:sldMk cId="4235536714" sldId="261"/>
            <ac:picMk id="3" creationId="{6BC41584-12B2-4A48-A3DB-960B5B0F2E99}"/>
          </ac:picMkLst>
        </pc:picChg>
        <pc:cxnChg chg="del mod">
          <ac:chgData name="Tatiana Nilsen" userId="3dfd9dce-0481-4895-ac98-206ad85e7293" providerId="ADAL" clId="{5057C3A2-6162-4C62-A621-1EA1E689628D}" dt="2021-01-25T13:34:02.434" v="1263" actId="478"/>
          <ac:cxnSpMkLst>
            <pc:docMk/>
            <pc:sldMk cId="4235536714" sldId="261"/>
            <ac:cxnSpMk id="7" creationId="{01FEA580-DB9B-43E7-9BB6-CFD991522F10}"/>
          </ac:cxnSpMkLst>
        </pc:cxnChg>
      </pc:sldChg>
      <pc:sldChg chg="addSp delSp modSp addCm delCm">
        <pc:chgData name="Tatiana Nilsen" userId="3dfd9dce-0481-4895-ac98-206ad85e7293" providerId="ADAL" clId="{5057C3A2-6162-4C62-A621-1EA1E689628D}" dt="2021-01-25T13:41:27.931" v="1407" actId="1076"/>
        <pc:sldMkLst>
          <pc:docMk/>
          <pc:sldMk cId="985661525" sldId="262"/>
        </pc:sldMkLst>
        <pc:spChg chg="mod">
          <ac:chgData name="Tatiana Nilsen" userId="3dfd9dce-0481-4895-ac98-206ad85e7293" providerId="ADAL" clId="{5057C3A2-6162-4C62-A621-1EA1E689628D}" dt="2021-01-25T13:41:00.661" v="1398" actId="1076"/>
          <ac:spMkLst>
            <pc:docMk/>
            <pc:sldMk cId="985661525" sldId="262"/>
            <ac:spMk id="2" creationId="{67082960-D2E2-4674-859D-2011A4A6478D}"/>
          </ac:spMkLst>
        </pc:spChg>
        <pc:spChg chg="add mod">
          <ac:chgData name="Tatiana Nilsen" userId="3dfd9dce-0481-4895-ac98-206ad85e7293" providerId="ADAL" clId="{5057C3A2-6162-4C62-A621-1EA1E689628D}" dt="2021-01-25T13:41:07.836" v="1400" actId="1076"/>
          <ac:spMkLst>
            <pc:docMk/>
            <pc:sldMk cId="985661525" sldId="262"/>
            <ac:spMk id="5" creationId="{0DCA8DB4-0D99-43EB-B511-D5E8DB6BF6B2}"/>
          </ac:spMkLst>
        </pc:spChg>
        <pc:spChg chg="add mod ord">
          <ac:chgData name="Tatiana Nilsen" userId="3dfd9dce-0481-4895-ac98-206ad85e7293" providerId="ADAL" clId="{5057C3A2-6162-4C62-A621-1EA1E689628D}" dt="2021-01-25T13:41:04.723" v="1399" actId="1076"/>
          <ac:spMkLst>
            <pc:docMk/>
            <pc:sldMk cId="985661525" sldId="262"/>
            <ac:spMk id="6" creationId="{3ACEF943-4252-44CE-9113-A606C2972ED1}"/>
          </ac:spMkLst>
        </pc:spChg>
        <pc:spChg chg="mod">
          <ac:chgData name="Tatiana Nilsen" userId="3dfd9dce-0481-4895-ac98-206ad85e7293" providerId="ADAL" clId="{5057C3A2-6162-4C62-A621-1EA1E689628D}" dt="2021-01-25T13:41:23.587" v="1406" actId="1076"/>
          <ac:spMkLst>
            <pc:docMk/>
            <pc:sldMk cId="985661525" sldId="262"/>
            <ac:spMk id="7" creationId="{4381AAD0-D151-4858-B750-2FB9752B8C3A}"/>
          </ac:spMkLst>
        </pc:spChg>
        <pc:spChg chg="add mod">
          <ac:chgData name="Tatiana Nilsen" userId="3dfd9dce-0481-4895-ac98-206ad85e7293" providerId="ADAL" clId="{5057C3A2-6162-4C62-A621-1EA1E689628D}" dt="2021-01-25T13:41:27.931" v="1407" actId="1076"/>
          <ac:spMkLst>
            <pc:docMk/>
            <pc:sldMk cId="985661525" sldId="262"/>
            <ac:spMk id="9" creationId="{996E4B1F-69F1-4148-A1A6-93771FE6C58B}"/>
          </ac:spMkLst>
        </pc:spChg>
        <pc:picChg chg="add del mod modCrop">
          <ac:chgData name="Tatiana Nilsen" userId="3dfd9dce-0481-4895-ac98-206ad85e7293" providerId="ADAL" clId="{5057C3A2-6162-4C62-A621-1EA1E689628D}" dt="2021-01-20T14:46:27.782" v="935" actId="478"/>
          <ac:picMkLst>
            <pc:docMk/>
            <pc:sldMk cId="985661525" sldId="262"/>
            <ac:picMk id="3" creationId="{3E1FF53E-6D08-4F53-BB3B-26A1989EC88B}"/>
          </ac:picMkLst>
        </pc:picChg>
        <pc:picChg chg="del mod">
          <ac:chgData name="Tatiana Nilsen" userId="3dfd9dce-0481-4895-ac98-206ad85e7293" providerId="ADAL" clId="{5057C3A2-6162-4C62-A621-1EA1E689628D}" dt="2021-01-20T10:07:27.684" v="400" actId="478"/>
          <ac:picMkLst>
            <pc:docMk/>
            <pc:sldMk cId="985661525" sldId="262"/>
            <ac:picMk id="3" creationId="{708859E6-297A-4B28-97E9-BF3A7D74ABFF}"/>
          </ac:picMkLst>
        </pc:picChg>
        <pc:picChg chg="add mod">
          <ac:chgData name="Tatiana Nilsen" userId="3dfd9dce-0481-4895-ac98-206ad85e7293" providerId="ADAL" clId="{5057C3A2-6162-4C62-A621-1EA1E689628D}" dt="2021-01-25T13:40:56.748" v="1397" actId="1076"/>
          <ac:picMkLst>
            <pc:docMk/>
            <pc:sldMk cId="985661525" sldId="262"/>
            <ac:picMk id="3" creationId="{CB71DAF8-3D36-4812-846A-CC6F0AD9E977}"/>
          </ac:picMkLst>
        </pc:picChg>
        <pc:picChg chg="add del mod modCrop">
          <ac:chgData name="Tatiana Nilsen" userId="3dfd9dce-0481-4895-ac98-206ad85e7293" providerId="ADAL" clId="{5057C3A2-6162-4C62-A621-1EA1E689628D}" dt="2021-01-25T13:26:11.565" v="943" actId="478"/>
          <ac:picMkLst>
            <pc:docMk/>
            <pc:sldMk cId="985661525" sldId="262"/>
            <ac:picMk id="4" creationId="{3A85BD86-8A15-48DC-8BAA-72F2576C4CDD}"/>
          </ac:picMkLst>
        </pc:picChg>
        <pc:picChg chg="del mod">
          <ac:chgData name="Tatiana Nilsen" userId="3dfd9dce-0481-4895-ac98-206ad85e7293" providerId="ADAL" clId="{5057C3A2-6162-4C62-A621-1EA1E689628D}" dt="2021-01-20T10:07:28.132" v="401" actId="478"/>
          <ac:picMkLst>
            <pc:docMk/>
            <pc:sldMk cId="985661525" sldId="262"/>
            <ac:picMk id="5" creationId="{00B70DA5-6070-4229-9D0D-54B9828AFEE1}"/>
          </ac:picMkLst>
        </pc:picChg>
        <pc:picChg chg="add mod modCrop">
          <ac:chgData name="Tatiana Nilsen" userId="3dfd9dce-0481-4895-ac98-206ad85e7293" providerId="ADAL" clId="{5057C3A2-6162-4C62-A621-1EA1E689628D}" dt="2021-01-25T13:40:47.130" v="1393" actId="1076"/>
          <ac:picMkLst>
            <pc:docMk/>
            <pc:sldMk cId="985661525" sldId="262"/>
            <ac:picMk id="8" creationId="{989AE787-CEEF-4D73-BA6A-C9D945E80315}"/>
          </ac:picMkLst>
        </pc:picChg>
        <pc:cxnChg chg="add mod">
          <ac:chgData name="Tatiana Nilsen" userId="3dfd9dce-0481-4895-ac98-206ad85e7293" providerId="ADAL" clId="{5057C3A2-6162-4C62-A621-1EA1E689628D}" dt="2021-01-25T13:41:11.046" v="1401" actId="1076"/>
          <ac:cxnSpMkLst>
            <pc:docMk/>
            <pc:sldMk cId="985661525" sldId="262"/>
            <ac:cxnSpMk id="11" creationId="{EBBEA317-998C-46C5-B65F-2BE94256983A}"/>
          </ac:cxnSpMkLst>
        </pc:cxnChg>
        <pc:cxnChg chg="add mod">
          <ac:chgData name="Tatiana Nilsen" userId="3dfd9dce-0481-4895-ac98-206ad85e7293" providerId="ADAL" clId="{5057C3A2-6162-4C62-A621-1EA1E689628D}" dt="2021-01-25T13:41:27.931" v="1407" actId="1076"/>
          <ac:cxnSpMkLst>
            <pc:docMk/>
            <pc:sldMk cId="985661525" sldId="262"/>
            <ac:cxnSpMk id="13" creationId="{35473F64-BA08-416B-A516-DF9BBF0F6AF0}"/>
          </ac:cxnSpMkLst>
        </pc:cxnChg>
        <pc:cxnChg chg="add mod">
          <ac:chgData name="Tatiana Nilsen" userId="3dfd9dce-0481-4895-ac98-206ad85e7293" providerId="ADAL" clId="{5057C3A2-6162-4C62-A621-1EA1E689628D}" dt="2021-01-25T13:41:21.796" v="1405" actId="14100"/>
          <ac:cxnSpMkLst>
            <pc:docMk/>
            <pc:sldMk cId="985661525" sldId="262"/>
            <ac:cxnSpMk id="15" creationId="{1A10669C-9102-4380-B050-889C143AF977}"/>
          </ac:cxnSpMkLst>
        </pc:cxnChg>
      </pc:sldChg>
    </pc:docChg>
  </pc:docChgLst>
  <pc:docChgLst>
    <pc:chgData name="Tatiana Nilsen" userId="3dfd9dce-0481-4895-ac98-206ad85e7293" providerId="ADAL" clId="{66291E70-5D9D-44CE-91A6-C36629A2D5C9}"/>
    <pc:docChg chg="custSel modSld">
      <pc:chgData name="Tatiana Nilsen" userId="3dfd9dce-0481-4895-ac98-206ad85e7293" providerId="ADAL" clId="{66291E70-5D9D-44CE-91A6-C36629A2D5C9}" dt="2021-03-26T07:06:58.749" v="67" actId="1440"/>
      <pc:docMkLst>
        <pc:docMk/>
      </pc:docMkLst>
      <pc:sldChg chg="modSp mod">
        <pc:chgData name="Tatiana Nilsen" userId="3dfd9dce-0481-4895-ac98-206ad85e7293" providerId="ADAL" clId="{66291E70-5D9D-44CE-91A6-C36629A2D5C9}" dt="2021-03-25T11:17:19.434" v="62" actId="20577"/>
        <pc:sldMkLst>
          <pc:docMk/>
          <pc:sldMk cId="122570438" sldId="256"/>
        </pc:sldMkLst>
        <pc:spChg chg="mod">
          <ac:chgData name="Tatiana Nilsen" userId="3dfd9dce-0481-4895-ac98-206ad85e7293" providerId="ADAL" clId="{66291E70-5D9D-44CE-91A6-C36629A2D5C9}" dt="2021-03-25T11:17:19.434" v="62" actId="20577"/>
          <ac:spMkLst>
            <pc:docMk/>
            <pc:sldMk cId="122570438" sldId="256"/>
            <ac:spMk id="4" creationId="{99659C89-BFCC-4EDD-88AB-E16923EC7839}"/>
          </ac:spMkLst>
        </pc:spChg>
      </pc:sldChg>
      <pc:sldChg chg="modSp mod">
        <pc:chgData name="Tatiana Nilsen" userId="3dfd9dce-0481-4895-ac98-206ad85e7293" providerId="ADAL" clId="{66291E70-5D9D-44CE-91A6-C36629A2D5C9}" dt="2021-03-25T11:16:12.926" v="41" actId="14100"/>
        <pc:sldMkLst>
          <pc:docMk/>
          <pc:sldMk cId="2665053491" sldId="257"/>
        </pc:sldMkLst>
        <pc:spChg chg="mod">
          <ac:chgData name="Tatiana Nilsen" userId="3dfd9dce-0481-4895-ac98-206ad85e7293" providerId="ADAL" clId="{66291E70-5D9D-44CE-91A6-C36629A2D5C9}" dt="2021-03-25T11:15:41.102" v="40" actId="20577"/>
          <ac:spMkLst>
            <pc:docMk/>
            <pc:sldMk cId="2665053491" sldId="257"/>
            <ac:spMk id="13" creationId="{490F3753-DF6E-4833-A46B-7E89A556D0DC}"/>
          </ac:spMkLst>
        </pc:spChg>
        <pc:picChg chg="mod">
          <ac:chgData name="Tatiana Nilsen" userId="3dfd9dce-0481-4895-ac98-206ad85e7293" providerId="ADAL" clId="{66291E70-5D9D-44CE-91A6-C36629A2D5C9}" dt="2021-03-25T11:15:17.497" v="36" actId="1076"/>
          <ac:picMkLst>
            <pc:docMk/>
            <pc:sldMk cId="2665053491" sldId="257"/>
            <ac:picMk id="4" creationId="{83881B36-4F3F-4A6E-A590-D93859654B58}"/>
          </ac:picMkLst>
        </pc:picChg>
        <pc:cxnChg chg="mod">
          <ac:chgData name="Tatiana Nilsen" userId="3dfd9dce-0481-4895-ac98-206ad85e7293" providerId="ADAL" clId="{66291E70-5D9D-44CE-91A6-C36629A2D5C9}" dt="2021-03-25T11:16:12.926" v="41" actId="14100"/>
          <ac:cxnSpMkLst>
            <pc:docMk/>
            <pc:sldMk cId="2665053491" sldId="257"/>
            <ac:cxnSpMk id="6" creationId="{CB40575A-FCB6-4796-BC5D-812CB19212C8}"/>
          </ac:cxnSpMkLst>
        </pc:cxnChg>
      </pc:sldChg>
      <pc:sldChg chg="addSp delSp modSp mod">
        <pc:chgData name="Tatiana Nilsen" userId="3dfd9dce-0481-4895-ac98-206ad85e7293" providerId="ADAL" clId="{66291E70-5D9D-44CE-91A6-C36629A2D5C9}" dt="2021-03-26T07:06:58.749" v="67" actId="1440"/>
        <pc:sldMkLst>
          <pc:docMk/>
          <pc:sldMk cId="985661525" sldId="262"/>
        </pc:sldMkLst>
        <pc:spChg chg="del">
          <ac:chgData name="Tatiana Nilsen" userId="3dfd9dce-0481-4895-ac98-206ad85e7293" providerId="ADAL" clId="{66291E70-5D9D-44CE-91A6-C36629A2D5C9}" dt="2021-03-25T11:13:00.358" v="16" actId="478"/>
          <ac:spMkLst>
            <pc:docMk/>
            <pc:sldMk cId="985661525" sldId="262"/>
            <ac:spMk id="5" creationId="{0DCA8DB4-0D99-43EB-B511-D5E8DB6BF6B2}"/>
          </ac:spMkLst>
        </pc:spChg>
        <pc:spChg chg="del">
          <ac:chgData name="Tatiana Nilsen" userId="3dfd9dce-0481-4895-ac98-206ad85e7293" providerId="ADAL" clId="{66291E70-5D9D-44CE-91A6-C36629A2D5C9}" dt="2021-03-25T11:13:34.272" v="22" actId="478"/>
          <ac:spMkLst>
            <pc:docMk/>
            <pc:sldMk cId="985661525" sldId="262"/>
            <ac:spMk id="6" creationId="{3ACEF943-4252-44CE-9113-A606C2972ED1}"/>
          </ac:spMkLst>
        </pc:spChg>
        <pc:spChg chg="del">
          <ac:chgData name="Tatiana Nilsen" userId="3dfd9dce-0481-4895-ac98-206ad85e7293" providerId="ADAL" clId="{66291E70-5D9D-44CE-91A6-C36629A2D5C9}" dt="2021-03-25T11:13:42.747" v="27" actId="478"/>
          <ac:spMkLst>
            <pc:docMk/>
            <pc:sldMk cId="985661525" sldId="262"/>
            <ac:spMk id="7" creationId="{4381AAD0-D151-4858-B750-2FB9752B8C3A}"/>
          </ac:spMkLst>
        </pc:spChg>
        <pc:spChg chg="del">
          <ac:chgData name="Tatiana Nilsen" userId="3dfd9dce-0481-4895-ac98-206ad85e7293" providerId="ADAL" clId="{66291E70-5D9D-44CE-91A6-C36629A2D5C9}" dt="2021-03-25T11:13:40.991" v="26" actId="478"/>
          <ac:spMkLst>
            <pc:docMk/>
            <pc:sldMk cId="985661525" sldId="262"/>
            <ac:spMk id="9" creationId="{996E4B1F-69F1-4148-A1A6-93771FE6C58B}"/>
          </ac:spMkLst>
        </pc:spChg>
        <pc:picChg chg="add mod">
          <ac:chgData name="Tatiana Nilsen" userId="3dfd9dce-0481-4895-ac98-206ad85e7293" providerId="ADAL" clId="{66291E70-5D9D-44CE-91A6-C36629A2D5C9}" dt="2021-03-26T07:06:58.749" v="67" actId="1440"/>
          <ac:picMkLst>
            <pc:docMk/>
            <pc:sldMk cId="985661525" sldId="262"/>
            <ac:picMk id="3" creationId="{505E4208-2B29-4422-8156-85DFB851E1A2}"/>
          </ac:picMkLst>
        </pc:picChg>
        <pc:picChg chg="del">
          <ac:chgData name="Tatiana Nilsen" userId="3dfd9dce-0481-4895-ac98-206ad85e7293" providerId="ADAL" clId="{66291E70-5D9D-44CE-91A6-C36629A2D5C9}" dt="2021-03-25T11:13:09.909" v="17" actId="478"/>
          <ac:picMkLst>
            <pc:docMk/>
            <pc:sldMk cId="985661525" sldId="262"/>
            <ac:picMk id="3" creationId="{CB71DAF8-3D36-4812-846A-CC6F0AD9E977}"/>
          </ac:picMkLst>
        </pc:picChg>
        <pc:picChg chg="add mod">
          <ac:chgData name="Tatiana Nilsen" userId="3dfd9dce-0481-4895-ac98-206ad85e7293" providerId="ADAL" clId="{66291E70-5D9D-44CE-91A6-C36629A2D5C9}" dt="2021-03-25T11:13:53.815" v="31" actId="1076"/>
          <ac:picMkLst>
            <pc:docMk/>
            <pc:sldMk cId="985661525" sldId="262"/>
            <ac:picMk id="4" creationId="{E72C67F4-11FD-4F78-A903-BA87617D91B6}"/>
          </ac:picMkLst>
        </pc:picChg>
        <pc:picChg chg="del">
          <ac:chgData name="Tatiana Nilsen" userId="3dfd9dce-0481-4895-ac98-206ad85e7293" providerId="ADAL" clId="{66291E70-5D9D-44CE-91A6-C36629A2D5C9}" dt="2021-03-25T11:12:57.430" v="15" actId="478"/>
          <ac:picMkLst>
            <pc:docMk/>
            <pc:sldMk cId="985661525" sldId="262"/>
            <ac:picMk id="8" creationId="{989AE787-CEEF-4D73-BA6A-C9D945E80315}"/>
          </ac:picMkLst>
        </pc:picChg>
        <pc:cxnChg chg="del">
          <ac:chgData name="Tatiana Nilsen" userId="3dfd9dce-0481-4895-ac98-206ad85e7293" providerId="ADAL" clId="{66291E70-5D9D-44CE-91A6-C36629A2D5C9}" dt="2021-03-25T11:13:35.491" v="23" actId="478"/>
          <ac:cxnSpMkLst>
            <pc:docMk/>
            <pc:sldMk cId="985661525" sldId="262"/>
            <ac:cxnSpMk id="11" creationId="{EBBEA317-998C-46C5-B65F-2BE94256983A}"/>
          </ac:cxnSpMkLst>
        </pc:cxnChg>
        <pc:cxnChg chg="del mod">
          <ac:chgData name="Tatiana Nilsen" userId="3dfd9dce-0481-4895-ac98-206ad85e7293" providerId="ADAL" clId="{66291E70-5D9D-44CE-91A6-C36629A2D5C9}" dt="2021-03-25T11:13:36.330" v="24" actId="478"/>
          <ac:cxnSpMkLst>
            <pc:docMk/>
            <pc:sldMk cId="985661525" sldId="262"/>
            <ac:cxnSpMk id="13" creationId="{35473F64-BA08-416B-A516-DF9BBF0F6AF0}"/>
          </ac:cxnSpMkLst>
        </pc:cxnChg>
        <pc:cxnChg chg="del">
          <ac:chgData name="Tatiana Nilsen" userId="3dfd9dce-0481-4895-ac98-206ad85e7293" providerId="ADAL" clId="{66291E70-5D9D-44CE-91A6-C36629A2D5C9}" dt="2021-03-25T11:13:36.950" v="25" actId="478"/>
          <ac:cxnSpMkLst>
            <pc:docMk/>
            <pc:sldMk cId="985661525" sldId="262"/>
            <ac:cxnSpMk id="15" creationId="{1A10669C-9102-4380-B050-889C143AF977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5675-33F8-41C3-97B3-39086DFF6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02E0C0-3840-43D8-A363-6089521A9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4FC9B-68E9-481A-8CF1-BECED57BD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42B88-6A13-447D-A438-BA2C3D65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56587-E2AF-4973-B065-3C164AA22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969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150B1-7237-4A0A-9242-25543422F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9FFADE-A2F7-45BC-8AD3-433CC4795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8FC45-3C35-4C07-BD07-3B5FEA84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08AD6-7478-442C-A37F-6CACD7FC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BCB7B-C9A5-4334-A5B3-729476190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079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0CF865-4EB8-4EF5-A472-4CB4A4CFC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054BE-D61E-44DD-B758-698C275E4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44728-6BA2-4AEC-B31F-DB2E3330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4CBC-252E-4510-AA0A-D2E49BA3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B81CB-7404-4614-80C7-DAB693C6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6210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368B-EBAA-46FB-A639-0BCA67492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1CE59-5786-4B53-823C-8D44151E1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35686-624C-4895-ACAD-2540FC48E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F5DB3-586A-49B2-8C53-7731FBF46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42A98-04D1-433F-8419-1B99F970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2139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F2843-9AA8-4466-8E1C-60C1CF68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52C96-72AD-48C7-A031-F42E73457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7C24C-7990-46BF-8D01-26A9BCA0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C6CC9-B952-4ED6-8B0D-8E4519BA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89AD-7893-46AC-9F20-D026AAE4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87911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62DE-171E-45B9-B3E4-2062FA534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F36A1-0BF1-4BFC-AB6B-2D81AE9F4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BDAB60-ACEF-4119-A749-135326A07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FFD20-5B1E-4540-B998-E50C9B517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236DF-A73E-4706-BDC8-0519C6C39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E11EE-6B13-4B9F-9FBF-E19A1331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2108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C7FF9-125E-4ED4-8897-DDC059326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112D3-FEFF-463A-9E10-BE9C11513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A2D1E0-3F44-43CE-8684-780FD28DC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8E518E-407E-49DD-88CB-A98C689E38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374D41-BE41-416B-B370-7864B14A9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67617E-84FC-4A55-A02B-E3339D4D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2C11A8-64F1-4992-9806-61D3FD34B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562AD-DD50-4DE9-AD81-D8E6D9C8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85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6F2D2-8124-44B8-AC49-6E385C61E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5D6EE-274C-4AD8-B3A7-467FDA71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A05FA8-8273-4FA8-8931-BB37785EA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6AF26-1025-4F47-888B-2FB6D650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24875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888514-CB2E-4E10-A4B9-431E7E5FC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F18A80-CFA1-45B5-813C-A470828C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A99E71-9289-4B4F-9693-9DBDD8D4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00515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BFA0-54C0-457C-ADB9-4A11894F5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C7E31-FF2D-44A5-A2E6-CD73D5251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3886C-2187-4911-AD8E-71F40281C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915B4-4974-4EC6-B8D2-1CECD06C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C66B4-53C4-426B-A0AC-EA8830E3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7398F-BB64-4B90-BC03-52D78689A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38725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5DAB4-3FD9-4D72-93F7-D9D26191B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93AA76-DEFF-40CF-82B6-C33B703DC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AA8F7-3983-4519-AD6A-E970D6254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48882-19C0-4B8A-9C8B-009CA4711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5D622-CDB0-4273-87D2-7203D73F2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30799E-73B0-41BC-B826-AB066B49A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3406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818031-6A1C-4ED4-B46D-C02486807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6EE139-5C4D-43BC-9F8F-AAAC77BA6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2DBA8-87D8-4998-B043-0E5712B157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5ECF8-2B44-41E1-8476-F8D45095C73B}" type="datetimeFigureOut">
              <a:rPr lang="nb-NO" smtClean="0"/>
              <a:t>26.03.2021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D312-3B87-4DDF-8C04-D8CC6DBAE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B70B4-8232-4813-B9DE-F5F2FE4578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238A8-EA92-474D-A236-B84610BEB4C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16307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659C89-BFCC-4EDD-88AB-E16923EC7839}"/>
              </a:ext>
            </a:extLst>
          </p:cNvPr>
          <p:cNvSpPr txBox="1"/>
          <p:nvPr/>
        </p:nvSpPr>
        <p:spPr>
          <a:xfrm>
            <a:off x="2344763" y="1345519"/>
            <a:ext cx="71474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3600" dirty="0"/>
              <a:t>E-SAMPLING</a:t>
            </a:r>
            <a:r>
              <a:rPr lang="nb-NO" sz="6000" dirty="0">
                <a:latin typeface="+mj-lt"/>
              </a:rPr>
              <a:t> </a:t>
            </a:r>
          </a:p>
          <a:p>
            <a:pPr algn="ctr"/>
            <a:r>
              <a:rPr lang="nb-NO" sz="6000" b="1" dirty="0"/>
              <a:t>MISS DIOR </a:t>
            </a:r>
          </a:p>
          <a:p>
            <a:pPr algn="ctr"/>
            <a:r>
              <a:rPr lang="nb-NO" sz="6000" b="1" dirty="0"/>
              <a:t>ROSE N’ROSES</a:t>
            </a:r>
          </a:p>
          <a:p>
            <a:pPr algn="ctr"/>
            <a:endParaRPr lang="nb-NO" sz="4000" b="1" dirty="0"/>
          </a:p>
          <a:p>
            <a:pPr algn="ctr"/>
            <a:r>
              <a:rPr lang="nb-NO" sz="3600" dirty="0"/>
              <a:t>12th of April 2021 </a:t>
            </a:r>
          </a:p>
        </p:txBody>
      </p:sp>
    </p:spTree>
    <p:extLst>
      <p:ext uri="{BB962C8B-B14F-4D97-AF65-F5344CB8AC3E}">
        <p14:creationId xmlns:p14="http://schemas.microsoft.com/office/powerpoint/2010/main" val="12257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721-2907-4A28-AFD4-1E9BA208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3540" y="0"/>
            <a:ext cx="3212460" cy="687897"/>
          </a:xfrm>
        </p:spPr>
        <p:txBody>
          <a:bodyPr>
            <a:noAutofit/>
          </a:bodyPr>
          <a:lstStyle/>
          <a:p>
            <a:r>
              <a:rPr lang="nb-NO" sz="3600" b="1" dirty="0"/>
              <a:t>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E0CFDE-B1B1-454C-8A9A-6BD1A1391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653" y="-15903"/>
            <a:ext cx="2635312" cy="688442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E4CF09-579B-4779-803F-B0CA3C3B6868}"/>
              </a:ext>
            </a:extLst>
          </p:cNvPr>
          <p:cNvCxnSpPr>
            <a:cxnSpLocks/>
          </p:cNvCxnSpPr>
          <p:nvPr/>
        </p:nvCxnSpPr>
        <p:spPr>
          <a:xfrm flipV="1">
            <a:off x="4334164" y="783750"/>
            <a:ext cx="3723776" cy="6151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B2C92B8-E965-4038-A274-B2B8A11E55F6}"/>
              </a:ext>
            </a:extLst>
          </p:cNvPr>
          <p:cNvSpPr txBox="1"/>
          <p:nvPr/>
        </p:nvSpPr>
        <p:spPr>
          <a:xfrm>
            <a:off x="4574219" y="1491104"/>
            <a:ext cx="2826806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Replace Capture Total visual with Miss Dior visual</a:t>
            </a:r>
          </a:p>
          <a:p>
            <a:endParaRPr lang="nb-NO" sz="1400" dirty="0">
              <a:solidFill>
                <a:srgbClr val="FF0000"/>
              </a:solidFill>
            </a:endParaRPr>
          </a:p>
          <a:p>
            <a:r>
              <a:rPr lang="nb-NO" sz="1400" dirty="0">
                <a:solidFill>
                  <a:srgbClr val="FF0000"/>
                </a:solidFill>
              </a:rPr>
              <a:t>Keep same DIOR banner on top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F3753-DF6E-4833-A46B-7E89A556D0DC}"/>
              </a:ext>
            </a:extLst>
          </p:cNvPr>
          <p:cNvSpPr txBox="1"/>
          <p:nvPr/>
        </p:nvSpPr>
        <p:spPr>
          <a:xfrm>
            <a:off x="868351" y="4093178"/>
            <a:ext cx="4018327" cy="22159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Please replace text with below (keep text below the red line)</a:t>
            </a:r>
            <a:r>
              <a:rPr lang="nb-NO" sz="1400" dirty="0">
                <a:solidFill>
                  <a:srgbClr val="FF0000"/>
                </a:solidFill>
                <a:sym typeface="Wingdings" panose="05000000000000000000" pitchFamily="2" charset="2"/>
              </a:rPr>
              <a:t>:</a:t>
            </a:r>
          </a:p>
          <a:p>
            <a:endParaRPr lang="nb-NO" sz="1400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r>
              <a:rPr lang="nb-NO" sz="1400" dirty="0">
                <a:sym typeface="Wingdings" panose="05000000000000000000" pitchFamily="2" charset="2"/>
              </a:rPr>
              <a:t>The House of Dior is pleased to introduce you to Miss Dior Rose N’Roses. </a:t>
            </a:r>
          </a:p>
          <a:p>
            <a:endParaRPr lang="nb-NO" sz="1400" dirty="0">
              <a:sym typeface="Wingdings" panose="05000000000000000000" pitchFamily="2" charset="2"/>
            </a:endParaRPr>
          </a:p>
          <a:p>
            <a:r>
              <a:rPr lang="nb-NO" sz="1400" dirty="0">
                <a:sym typeface="Wingdings" panose="05000000000000000000" pitchFamily="2" charset="2"/>
              </a:rPr>
              <a:t>A sparkling floral Eau de Toilette, Thousands of fresh and colorful Grasse rose petals, brightened by a flight of dewy citrus. The energy of a sparkling floral.</a:t>
            </a:r>
          </a:p>
          <a:p>
            <a:r>
              <a:rPr lang="nb-NO" sz="1200" dirty="0">
                <a:sym typeface="Wingdings" panose="05000000000000000000" pitchFamily="2" charset="2"/>
              </a:rPr>
              <a:t> </a:t>
            </a:r>
            <a:endParaRPr lang="nb-NO" sz="12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B40575A-FCB6-4796-BC5D-812CB19212C8}"/>
              </a:ext>
            </a:extLst>
          </p:cNvPr>
          <p:cNvCxnSpPr>
            <a:cxnSpLocks/>
          </p:cNvCxnSpPr>
          <p:nvPr/>
        </p:nvCxnSpPr>
        <p:spPr>
          <a:xfrm flipV="1">
            <a:off x="4909562" y="2378083"/>
            <a:ext cx="3302091" cy="20347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E66899-F045-49F5-B6EE-135B65306060}"/>
              </a:ext>
            </a:extLst>
          </p:cNvPr>
          <p:cNvCxnSpPr/>
          <p:nvPr/>
        </p:nvCxnSpPr>
        <p:spPr>
          <a:xfrm>
            <a:off x="8299269" y="2839056"/>
            <a:ext cx="2351314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75FA0F7-A691-45F9-B910-6CB0F9F43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746" y="5223318"/>
            <a:ext cx="1591194" cy="59136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759894-5FD0-49A7-A8C8-42840C0B0D7F}"/>
              </a:ext>
            </a:extLst>
          </p:cNvPr>
          <p:cNvCxnSpPr/>
          <p:nvPr/>
        </p:nvCxnSpPr>
        <p:spPr>
          <a:xfrm flipV="1">
            <a:off x="7515550" y="4781725"/>
            <a:ext cx="873441" cy="4194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3881B36-4F3F-4A6E-A590-D93859654B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1" t="1293" r="810" b="1702"/>
          <a:stretch/>
        </p:blipFill>
        <p:spPr>
          <a:xfrm>
            <a:off x="670768" y="920277"/>
            <a:ext cx="3643008" cy="2348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5053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721-2907-4A28-AFD4-1E9BA208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001" y="0"/>
            <a:ext cx="3045903" cy="755009"/>
          </a:xfrm>
        </p:spPr>
        <p:txBody>
          <a:bodyPr>
            <a:noAutofit/>
          </a:bodyPr>
          <a:lstStyle/>
          <a:p>
            <a:r>
              <a:rPr lang="nb-NO" sz="3600" b="1" dirty="0"/>
              <a:t>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CB3414-70C5-4D8C-A400-CCC3323E6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689" y="71306"/>
            <a:ext cx="3547418" cy="6715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FB9501-FAAE-4883-A05A-5D76A2DE9268}"/>
              </a:ext>
            </a:extLst>
          </p:cNvPr>
          <p:cNvSpPr txBox="1"/>
          <p:nvPr/>
        </p:nvSpPr>
        <p:spPr>
          <a:xfrm>
            <a:off x="4522566" y="2302440"/>
            <a:ext cx="3146867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Replace Capture Total visuall with Miss Dior visual </a:t>
            </a:r>
          </a:p>
          <a:p>
            <a:endParaRPr lang="nb-NO" sz="1400" dirty="0">
              <a:solidFill>
                <a:srgbClr val="FF0000"/>
              </a:solidFill>
            </a:endParaRPr>
          </a:p>
          <a:p>
            <a:r>
              <a:rPr lang="nb-NO" sz="1400" dirty="0">
                <a:solidFill>
                  <a:srgbClr val="FF0000"/>
                </a:solidFill>
              </a:rPr>
              <a:t>Keep same DIOR banner on top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83C7870-2546-4BA8-8311-046D15D79A32}"/>
              </a:ext>
            </a:extLst>
          </p:cNvPr>
          <p:cNvCxnSpPr>
            <a:cxnSpLocks/>
          </p:cNvCxnSpPr>
          <p:nvPr/>
        </p:nvCxnSpPr>
        <p:spPr>
          <a:xfrm flipV="1">
            <a:off x="4169654" y="1249961"/>
            <a:ext cx="3598552" cy="7260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6C07A39-B457-47E3-8651-1FE9BFBB319C}"/>
              </a:ext>
            </a:extLst>
          </p:cNvPr>
          <p:cNvSpPr txBox="1"/>
          <p:nvPr/>
        </p:nvSpPr>
        <p:spPr>
          <a:xfrm>
            <a:off x="3976382" y="4755406"/>
            <a:ext cx="265057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Use the same thank you text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AE6170-B6A7-4CAE-9700-3A810673A35B}"/>
              </a:ext>
            </a:extLst>
          </p:cNvPr>
          <p:cNvCxnSpPr>
            <a:cxnSpLocks/>
          </p:cNvCxnSpPr>
          <p:nvPr/>
        </p:nvCxnSpPr>
        <p:spPr>
          <a:xfrm flipV="1">
            <a:off x="6626954" y="4894217"/>
            <a:ext cx="1010463" cy="640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E9C1AB9-E9F9-4D80-A0C7-409C4AAA7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02" y="1474896"/>
            <a:ext cx="3917448" cy="231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0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721-2907-4A28-AFD4-1E9BA208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707" y="373514"/>
            <a:ext cx="3926747" cy="1325563"/>
          </a:xfrm>
        </p:spPr>
        <p:txBody>
          <a:bodyPr>
            <a:normAutofit/>
          </a:bodyPr>
          <a:lstStyle/>
          <a:p>
            <a:r>
              <a:rPr lang="nb-NO" sz="3600" b="1" dirty="0"/>
              <a:t>TERMS OF USE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F701DE-E587-4D0A-8540-A111A783C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6" b="8647"/>
          <a:stretch/>
        </p:blipFill>
        <p:spPr>
          <a:xfrm>
            <a:off x="5861109" y="432237"/>
            <a:ext cx="3643618" cy="6220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B7FFF0-F131-49CC-8000-7BE929C7528C}"/>
              </a:ext>
            </a:extLst>
          </p:cNvPr>
          <p:cNvSpPr txBox="1"/>
          <p:nvPr/>
        </p:nvSpPr>
        <p:spPr>
          <a:xfrm>
            <a:off x="1736522" y="2692866"/>
            <a:ext cx="225594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Use the same Terms of use </a:t>
            </a:r>
          </a:p>
        </p:txBody>
      </p:sp>
    </p:spTree>
    <p:extLst>
      <p:ext uri="{BB962C8B-B14F-4D97-AF65-F5344CB8AC3E}">
        <p14:creationId xmlns:p14="http://schemas.microsoft.com/office/powerpoint/2010/main" val="4235536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721-2907-4A28-AFD4-1E9BA208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2312" y="0"/>
            <a:ext cx="2620015" cy="637563"/>
          </a:xfrm>
        </p:spPr>
        <p:txBody>
          <a:bodyPr>
            <a:normAutofit/>
          </a:bodyPr>
          <a:lstStyle/>
          <a:p>
            <a:r>
              <a:rPr lang="nb-NO" sz="3600" b="1" dirty="0"/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BC0AF-A5E5-4CFB-881F-BA88E3B63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0462" y="192946"/>
            <a:ext cx="3320789" cy="62707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400BD9-94FD-42CB-AE58-3E4ED26CE21D}"/>
              </a:ext>
            </a:extLst>
          </p:cNvPr>
          <p:cNvSpPr txBox="1"/>
          <p:nvPr/>
        </p:nvSpPr>
        <p:spPr>
          <a:xfrm>
            <a:off x="4253703" y="2682148"/>
            <a:ext cx="261021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Update Capture Total visual with Miss Dior visual</a:t>
            </a:r>
          </a:p>
          <a:p>
            <a:endParaRPr lang="nb-NO" sz="1400" dirty="0">
              <a:solidFill>
                <a:srgbClr val="FF0000"/>
              </a:solidFill>
            </a:endParaRPr>
          </a:p>
          <a:p>
            <a:r>
              <a:rPr lang="nb-NO" sz="1400" dirty="0">
                <a:solidFill>
                  <a:srgbClr val="FF0000"/>
                </a:solidFill>
              </a:rPr>
              <a:t>Keep DIOR banner on top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C2E634-E5EC-409D-9977-758757E3E107}"/>
              </a:ext>
            </a:extLst>
          </p:cNvPr>
          <p:cNvCxnSpPr>
            <a:cxnSpLocks/>
          </p:cNvCxnSpPr>
          <p:nvPr/>
        </p:nvCxnSpPr>
        <p:spPr>
          <a:xfrm flipV="1">
            <a:off x="3657600" y="1954635"/>
            <a:ext cx="3791824" cy="6907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159B823-9771-451C-B946-E54024D1E698}"/>
              </a:ext>
            </a:extLst>
          </p:cNvPr>
          <p:cNvSpPr txBox="1"/>
          <p:nvPr/>
        </p:nvSpPr>
        <p:spPr>
          <a:xfrm>
            <a:off x="5066950" y="5201174"/>
            <a:ext cx="141774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Keep same text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4782F9-2544-42C6-A363-A64A303DDB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6484690" y="5355063"/>
            <a:ext cx="1719743" cy="810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FCF063A-4F70-46D6-948C-EFB3C2B1B3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2" t="501" r="2798" b="1037"/>
          <a:stretch/>
        </p:blipFill>
        <p:spPr>
          <a:xfrm>
            <a:off x="646634" y="1702965"/>
            <a:ext cx="2980447" cy="3984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6390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721-2907-4A28-AFD4-1E9BA208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000" y="0"/>
            <a:ext cx="3020736" cy="637563"/>
          </a:xfrm>
        </p:spPr>
        <p:txBody>
          <a:bodyPr>
            <a:normAutofit/>
          </a:bodyPr>
          <a:lstStyle/>
          <a:p>
            <a:r>
              <a:rPr lang="nb-NO" sz="3600" b="1" dirty="0"/>
              <a:t>RECALL EMAIL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C4A474-B433-42DC-9B92-68252D168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946" y="637563"/>
            <a:ext cx="4745054" cy="520179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1AA221-8AED-4F56-B224-196124DDF8E1}"/>
              </a:ext>
            </a:extLst>
          </p:cNvPr>
          <p:cNvCxnSpPr>
            <a:cxnSpLocks/>
          </p:cNvCxnSpPr>
          <p:nvPr/>
        </p:nvCxnSpPr>
        <p:spPr>
          <a:xfrm>
            <a:off x="4443368" y="1746408"/>
            <a:ext cx="300357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9E5D862-D859-4992-801F-F38D4618CAB4}"/>
              </a:ext>
            </a:extLst>
          </p:cNvPr>
          <p:cNvSpPr txBox="1"/>
          <p:nvPr/>
        </p:nvSpPr>
        <p:spPr>
          <a:xfrm>
            <a:off x="4689052" y="2161243"/>
            <a:ext cx="2529368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Replace Capture Total visual with Miss Dior Roses.</a:t>
            </a:r>
          </a:p>
          <a:p>
            <a:endParaRPr lang="nb-NO" sz="1400" dirty="0">
              <a:solidFill>
                <a:srgbClr val="FF0000"/>
              </a:solidFill>
            </a:endParaRPr>
          </a:p>
          <a:p>
            <a:r>
              <a:rPr lang="nb-NO" sz="1400" dirty="0">
                <a:solidFill>
                  <a:srgbClr val="FF0000"/>
                </a:solidFill>
              </a:rPr>
              <a:t>Keep DIOR banner on top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10E81C-AAFB-448D-80B2-14AE126D2A75}"/>
              </a:ext>
            </a:extLst>
          </p:cNvPr>
          <p:cNvSpPr txBox="1"/>
          <p:nvPr/>
        </p:nvSpPr>
        <p:spPr>
          <a:xfrm>
            <a:off x="973123" y="4316478"/>
            <a:ext cx="5002636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400" dirty="0">
                <a:solidFill>
                  <a:srgbClr val="FF0000"/>
                </a:solidFill>
              </a:rPr>
              <a:t>Replace text with: </a:t>
            </a:r>
          </a:p>
          <a:p>
            <a:endParaRPr lang="nb-NO" sz="1400" dirty="0"/>
          </a:p>
          <a:p>
            <a:r>
              <a:rPr lang="nb-NO" sz="1400" dirty="0"/>
              <a:t>You have recently received a sample of Miss Dior Rose N’Roses. </a:t>
            </a:r>
          </a:p>
          <a:p>
            <a:endParaRPr lang="nb-NO" sz="1400" dirty="0"/>
          </a:p>
          <a:p>
            <a:r>
              <a:rPr lang="nb-NO" sz="1400" dirty="0"/>
              <a:t>We hope you enjoyed it and we kindly invite you to share a review.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2CE616-7DB8-4099-A71B-C21EDA23877E}"/>
              </a:ext>
            </a:extLst>
          </p:cNvPr>
          <p:cNvCxnSpPr>
            <a:cxnSpLocks/>
          </p:cNvCxnSpPr>
          <p:nvPr/>
        </p:nvCxnSpPr>
        <p:spPr>
          <a:xfrm flipV="1">
            <a:off x="5953736" y="4412609"/>
            <a:ext cx="1839636" cy="3691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1413D2F1-7AF8-42AB-A451-97F627658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95" y="947956"/>
            <a:ext cx="4027194" cy="287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779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2960-D2E2-4674-859D-2011A4A6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100" y="79592"/>
            <a:ext cx="3708634" cy="474284"/>
          </a:xfrm>
        </p:spPr>
        <p:txBody>
          <a:bodyPr>
            <a:noAutofit/>
          </a:bodyPr>
          <a:lstStyle/>
          <a:p>
            <a:r>
              <a:rPr lang="nb-NO" sz="3600" b="1" dirty="0"/>
              <a:t>SAMPLING CARD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2C67F4-11FD-4F78-A903-BA87617D9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14" y="1469972"/>
            <a:ext cx="5496288" cy="3918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5E4208-2B29-4422-8156-85DFB851E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298" y="1469972"/>
            <a:ext cx="5496288" cy="3931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5661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BA1A1C15B9A04FA7DD30B00B0AAD5C" ma:contentTypeVersion="13" ma:contentTypeDescription="Create a new document." ma:contentTypeScope="" ma:versionID="03877e483ce075a3d11e77144fad463d">
  <xsd:schema xmlns:xsd="http://www.w3.org/2001/XMLSchema" xmlns:xs="http://www.w3.org/2001/XMLSchema" xmlns:p="http://schemas.microsoft.com/office/2006/metadata/properties" xmlns:ns3="646a7ba6-7ab6-4be6-a863-a9422aae1aa9" xmlns:ns4="8d421094-4db0-4ce8-b7ab-409d7b6d87a1" targetNamespace="http://schemas.microsoft.com/office/2006/metadata/properties" ma:root="true" ma:fieldsID="77caf00a7031748b8bb33c5979774ca3" ns3:_="" ns4:_="">
    <xsd:import namespace="646a7ba6-7ab6-4be6-a863-a9422aae1aa9"/>
    <xsd:import namespace="8d421094-4db0-4ce8-b7ab-409d7b6d87a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Location" minOccurs="0"/>
                <xsd:element ref="ns4:MediaServiceAutoKeyPoints" minOccurs="0"/>
                <xsd:element ref="ns4:MediaServiceKeyPoints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a7ba6-7ab6-4be6-a863-a9422aae1aa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421094-4db0-4ce8-b7ab-409d7b6d87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D9D76C8-A6EC-4C7D-8BCB-F9CC01394A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6a7ba6-7ab6-4be6-a863-a9422aae1aa9"/>
    <ds:schemaRef ds:uri="8d421094-4db0-4ce8-b7ab-409d7b6d87a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E8110B-94F7-4E94-9562-4FF1CD45A5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6CDE9F-636B-4D26-B6FD-2DA306E433F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181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INTERFACE</vt:lpstr>
      <vt:lpstr>INTERFACE</vt:lpstr>
      <vt:lpstr>TERMS OF USE</vt:lpstr>
      <vt:lpstr>THANK YOU</vt:lpstr>
      <vt:lpstr>RECALL EMAIL</vt:lpstr>
      <vt:lpstr>SAMPLING CARD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Tatiana Nilsen</dc:creator>
  <cp:lastModifiedBy>Tatiana Nilsen</cp:lastModifiedBy>
  <cp:revision>71</cp:revision>
  <dcterms:created xsi:type="dcterms:W3CDTF">2020-11-26T09:47:20Z</dcterms:created>
  <dcterms:modified xsi:type="dcterms:W3CDTF">2021-03-26T07:07:05Z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0x01010027BA1A1C15B9A04FA7DD30B00B0AAD5C</vt:lpwstr>
  </property>
</Properties>
</file>

<file path=docProps/thumbnail.jpeg>
</file>